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26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Montserrat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theme" Target="theme/theme2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font" Target="fonts/Roboto-regular.fntdata"/><Relationship Id="rId19" Type="http://schemas.openxmlformats.org/officeDocument/2006/relationships/font" Target="fonts/Roboto-bold.fntdata"/><Relationship Id="rId2" Type="http://schemas.openxmlformats.org/officeDocument/2006/relationships/viewProps" Target="viewProps.xml"/><Relationship Id="rId20" Type="http://schemas.openxmlformats.org/officeDocument/2006/relationships/font" Target="fonts/Roboto-italic.fntdata"/><Relationship Id="rId21" Type="http://schemas.openxmlformats.org/officeDocument/2006/relationships/font" Target="fonts/Roboto-boldItalic.fntdata"/><Relationship Id="rId22" Type="http://schemas.openxmlformats.org/officeDocument/2006/relationships/font" Target="fonts/Montserrat-regular.fntdata"/><Relationship Id="rId23" Type="http://schemas.openxmlformats.org/officeDocument/2006/relationships/font" Target="fonts/Montserrat-bold.fntdata"/><Relationship Id="rId24" Type="http://schemas.openxmlformats.org/officeDocument/2006/relationships/font" Target="fonts/Montserrat-italic.fntdata"/><Relationship Id="rId25" Type="http://schemas.openxmlformats.org/officeDocument/2006/relationships/font" Target="fonts/Montserrat-boldItalic.fntdata"/><Relationship Id="rId26" Type="http://schemas.openxmlformats.org/officeDocument/2006/relationships/slide" Target="slides/slide13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SLIDES_API181825907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SLIDES_API181825907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SLIDES_API1818259073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SLIDES_API1818259073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SLIDES_API1818259073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SLIDES_API1818259073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SLIDES_API1818259073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SLIDES_API1818259073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SLIDES_API1818259073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SLIDES_API1818259073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SLIDES_API181825907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SLIDES_API181825907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SLIDES_API181825907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SLIDES_API181825907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SLIDES_API181825907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SLIDES_API181825907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SLIDES_API1818259073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SLIDES_API1818259073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SLIDES_API1818259073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SLIDES_API1818259073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SLIDES_API181825907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SLIDES_API181825907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SLIDES_API1818259073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SLIDES_API1818259073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62000" y="1016000"/>
            <a:ext cx="7620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Rolling Redemption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762000" y="4043575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Second Chances on Wheels — Founding Vehicle Opportunity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6333825" y="3450850"/>
            <a:ext cx="283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/>
        </p:nvSpPr>
        <p:spPr>
          <a:xfrm>
            <a:off x="174925" y="556525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Wrap Mockups — Peterbilt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 txBox="1"/>
          <p:nvPr/>
        </p:nvSpPr>
        <p:spPr>
          <a:xfrm>
            <a:off x="762000" y="762000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Your Moment to Act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23"/>
          <p:cNvSpPr txBox="1"/>
          <p:nvPr/>
        </p:nvSpPr>
        <p:spPr>
          <a:xfrm>
            <a:off x="512475" y="4211775"/>
            <a:ext cx="76200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Whether you are a CU, sponsor, or connector — this pickup is the visible start of something bigger.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/>
        </p:nvSpPr>
        <p:spPr>
          <a:xfrm>
            <a:off x="0" y="0"/>
            <a:ext cx="5079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D2C6C"/>
                </a:solidFill>
                <a:latin typeface="Montserrat"/>
                <a:ea typeface="Montserrat"/>
                <a:cs typeface="Montserrat"/>
                <a:sym typeface="Montserrat"/>
              </a:rPr>
              <a:t>Contact</a:t>
            </a:r>
            <a:endParaRPr b="1" sz="2400">
              <a:solidFill>
                <a:srgbClr val="0D2C6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6003350" y="73375"/>
            <a:ext cx="7620000" cy="8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Driving Workforce, Driving Hope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Fundamentally Aided by OpenAI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457200" y="45720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/>
            </a:pPr>
            <a:r>
              <a:t>Rolling Redemption — The Road Ahead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1645920"/>
            <a:ext cx="7772400" cy="2743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/>
            </a:pPr>
            <a:r>
              <a:t>Phase 1: F-150 Founding Vehicle → payoff, wrap, deploy</a:t>
            </a:r>
            <a:br/>
            <a:r>
              <a:t>Phase 2: Fleet Expansion → vocational trucks, training trailers</a:t>
            </a:r>
            <a:br/>
            <a:r>
              <a:t>Phase 3: Workforce Pipeline → CDL grads, employer partners, reduced recidivism</a:t>
            </a:r>
            <a:br/>
            <a:r>
              <a:t>Phase 4: Scaling → replicate in other counties/states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94360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400" i="1"/>
            </a:pPr>
            <a:r>
              <a:t>Second Chances on Wheels — From One Truck to a Movement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762000" y="762000"/>
            <a:ext cx="635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The Need</a:t>
            </a:r>
            <a:endParaRPr b="1" sz="2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762000" y="1367650"/>
            <a:ext cx="7620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Payoff Balance: $15,542.95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VIN: 1FTEW1EF7FFA45546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Mileage: 171,080 miles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Base: Tooele County, UT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762000" y="762000"/>
            <a:ext cx="635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D2C6C"/>
                </a:solidFill>
                <a:latin typeface="Montserrat"/>
                <a:ea typeface="Montserrat"/>
                <a:cs typeface="Montserrat"/>
                <a:sym typeface="Montserrat"/>
              </a:rPr>
              <a:t>Cost Breakdown</a:t>
            </a:r>
            <a:endParaRPr b="1" sz="2800">
              <a:solidFill>
                <a:srgbClr val="0D2C6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762000" y="1397000"/>
            <a:ext cx="7620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Truck Payoff: $15,542.95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Minor Repairs (tires, brakes, fluids, inspection): ~$3,000.00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Vehicle Wrap (sides + rear, commercial grade): ~$3,500.00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Total Founding Vehicle Ask: $22,042.95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762000" y="762000"/>
            <a:ext cx="635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Solution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1231700" y="3588925"/>
            <a:ext cx="7620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Rolling Redemption trains and places CDL drivers from disadvantaged backgrounds.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This pickup is the operational backbone: towing training trailers, transporting equipment, outreach.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It becomes a moving billboard of second chances.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762000" y="762000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D2C6C"/>
                </a:solidFill>
                <a:latin typeface="Montserrat"/>
                <a:ea typeface="Montserrat"/>
                <a:cs typeface="Montserrat"/>
                <a:sym typeface="Montserrat"/>
              </a:rPr>
              <a:t>For Credit Unions / Banks</a:t>
            </a:r>
            <a:endParaRPr b="1" sz="2400">
              <a:solidFill>
                <a:srgbClr val="0D2C6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762000" y="1397000"/>
            <a:ext cx="76200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Loan Request: $15,542.95 (Collateral: F-150 title)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Repayment Options (example):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• 36 months ≈ $488/month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• 48 months ≈ $380/month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• 60 months ≈ $317/month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Rolling Redemption has partner interest and a 3-city pilot plan.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/>
        </p:nvSpPr>
        <p:spPr>
          <a:xfrm>
            <a:off x="762000" y="762000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 Sponsors / Employers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1217000" y="3613325"/>
            <a:ext cx="7620000" cy="27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Exclusive co-branding on the first Rolling Redemption vehicle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Visibility: truck wrap + media coverage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Recognition as “Founding Vehicle Sponsor”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• Early access to trained CDL grads for hiring pipeline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762000" y="762000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Wrap Mockups — Mountain America CU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762000" y="762000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Wrap Mockups — Tooele Tech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/>
        </p:nvSpPr>
        <p:spPr>
          <a:xfrm>
            <a:off x="762000" y="762000"/>
            <a:ext cx="762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Wrap Mockups — Voc Rehab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